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6" r:id="rId4"/>
    <p:sldId id="285" r:id="rId5"/>
    <p:sldId id="279" r:id="rId6"/>
    <p:sldId id="269" r:id="rId7"/>
    <p:sldId id="263" r:id="rId8"/>
    <p:sldId id="277" r:id="rId9"/>
    <p:sldId id="267" r:id="rId10"/>
    <p:sldId id="261" r:id="rId11"/>
    <p:sldId id="275" r:id="rId12"/>
    <p:sldId id="282" r:id="rId13"/>
    <p:sldId id="259" r:id="rId14"/>
    <p:sldId id="273" r:id="rId15"/>
    <p:sldId id="265" r:id="rId16"/>
    <p:sldId id="28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 autoAdjust="0"/>
    <p:restoredTop sz="94715" autoAdjust="0"/>
  </p:normalViewPr>
  <p:slideViewPr>
    <p:cSldViewPr snapToGrid="0" snapToObjects="1">
      <p:cViewPr varScale="1">
        <p:scale>
          <a:sx n="85" d="100"/>
          <a:sy n="85" d="100"/>
        </p:scale>
        <p:origin x="-17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C01C-F562-E940-A803-2D3CF3601CAC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9618F-9F3E-4E41-B364-0A9440E7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3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5a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5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4a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2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3a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10a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5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2a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4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9618F-9F3E-4E41-B364-0A9440E742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1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8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2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07EF3-0522-C74B-9485-DB3BBFD4FCE5}" type="datetimeFigureOut">
              <a:rPr lang="en-US" smtClean="0"/>
              <a:t>18/04/2014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90F1-B7D4-A64A-A4B4-387FBC495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G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5" Type="http://schemas.openxmlformats.org/officeDocument/2006/relationships/image" Target="../media/image15.png"/><Relationship Id="rId6" Type="http://schemas.microsoft.com/office/2007/relationships/hdphoto" Target="../media/hdphoto6.wdp"/><Relationship Id="rId7" Type="http://schemas.openxmlformats.org/officeDocument/2006/relationships/image" Target="../media/image16.png"/><Relationship Id="rId8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Polysemy Project Set 1B-Polysemous </a:t>
            </a:r>
            <a:r>
              <a:rPr lang="en-US" dirty="0" smtClean="0"/>
              <a:t>Backwards- TRIAL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Mock up of </a:t>
            </a:r>
            <a:r>
              <a:rPr lang="en-US" dirty="0" err="1" smtClean="0"/>
              <a:t>Polysemous</a:t>
            </a:r>
            <a:r>
              <a:rPr lang="en-US" dirty="0" smtClean="0"/>
              <a:t> Images with No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uck+by+dearbarb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5" y="4192280"/>
            <a:ext cx="2442213" cy="2442213"/>
          </a:xfrm>
          <a:prstGeom prst="rect">
            <a:avLst/>
          </a:prstGeom>
        </p:spPr>
      </p:pic>
      <p:pic>
        <p:nvPicPr>
          <p:cNvPr id="5" name="Picture 4" descr="Drumstick pai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8045" r="5446" b="6188"/>
          <a:stretch/>
        </p:blipFill>
        <p:spPr>
          <a:xfrm>
            <a:off x="662767" y="4041247"/>
            <a:ext cx="3580332" cy="2262863"/>
          </a:xfrm>
          <a:prstGeom prst="rect">
            <a:avLst/>
          </a:prstGeom>
        </p:spPr>
      </p:pic>
      <p:pic>
        <p:nvPicPr>
          <p:cNvPr id="7" name="Picture 6" descr="Francolinus_capensis_male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17" y="430171"/>
            <a:ext cx="3929678" cy="31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rd Hyb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33" y="317877"/>
            <a:ext cx="3221646" cy="2712626"/>
          </a:xfrm>
          <a:prstGeom prst="rect">
            <a:avLst/>
          </a:prstGeom>
        </p:spPr>
      </p:pic>
      <p:pic>
        <p:nvPicPr>
          <p:cNvPr id="5" name="Picture 4" descr="2165711-zebra-in-front-of-a-white-backgroun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8807"/>
          <a:stretch/>
        </p:blipFill>
        <p:spPr>
          <a:xfrm>
            <a:off x="711119" y="3453987"/>
            <a:ext cx="2966458" cy="2922343"/>
          </a:xfrm>
          <a:prstGeom prst="rect">
            <a:avLst/>
          </a:prstGeom>
        </p:spPr>
      </p:pic>
      <p:pic>
        <p:nvPicPr>
          <p:cNvPr id="6" name="Picture 5" descr="rocking_ho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94" y="3668560"/>
            <a:ext cx="3267038" cy="25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8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osted curved 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51036"/>
            <a:ext cx="2735170" cy="2735170"/>
          </a:xfrm>
          <a:prstGeom prst="rect">
            <a:avLst/>
          </a:prstGeom>
        </p:spPr>
      </p:pic>
      <p:pic>
        <p:nvPicPr>
          <p:cNvPr id="3" name="Picture 2" descr="Highball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71" y="3186206"/>
            <a:ext cx="2274555" cy="3407813"/>
          </a:xfrm>
          <a:prstGeom prst="rect">
            <a:avLst/>
          </a:prstGeom>
        </p:spPr>
      </p:pic>
      <p:pic>
        <p:nvPicPr>
          <p:cNvPr id="6" name="Picture 5" descr="frostedplast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89" y="3674853"/>
            <a:ext cx="2701925" cy="28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9596-Mallard-duck-quacking-white-backgrou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440034" y="3715533"/>
            <a:ext cx="3398596" cy="2461684"/>
          </a:xfrm>
          <a:prstGeom prst="rect">
            <a:avLst/>
          </a:prstGeom>
        </p:spPr>
      </p:pic>
      <p:pic>
        <p:nvPicPr>
          <p:cNvPr id="5" name="Picture 4" descr="Drumsticks hon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3" y="3875683"/>
            <a:ext cx="3674155" cy="2461684"/>
          </a:xfrm>
          <a:prstGeom prst="rect">
            <a:avLst/>
          </a:prstGeom>
        </p:spPr>
      </p:pic>
      <p:pic>
        <p:nvPicPr>
          <p:cNvPr id="7" name="Picture 6" descr="black_francolin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95" b="95269" l="4697" r="90000">
                        <a14:foregroundMark x1="32273" y1="17097" x2="32273" y2="17097"/>
                        <a14:foregroundMark x1="31818" y1="11398" x2="31818" y2="1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89232"/>
            <a:ext cx="2386356" cy="336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441820-african-animals-1-vector-zeb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20" y="3553517"/>
            <a:ext cx="3289577" cy="2878380"/>
          </a:xfrm>
          <a:prstGeom prst="rect">
            <a:avLst/>
          </a:prstGeom>
        </p:spPr>
      </p:pic>
      <p:pic>
        <p:nvPicPr>
          <p:cNvPr id="7" name="Picture 6" descr="Zebroid - khushifairy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46" y="710873"/>
            <a:ext cx="3226139" cy="2575252"/>
          </a:xfrm>
          <a:prstGeom prst="rect">
            <a:avLst/>
          </a:prstGeom>
        </p:spPr>
      </p:pic>
      <p:pic>
        <p:nvPicPr>
          <p:cNvPr id="9" name="Picture 8" descr="rockinghorsebab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8" y="3722003"/>
            <a:ext cx="3442625" cy="27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stic gree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9" y="4226998"/>
            <a:ext cx="3184735" cy="2158154"/>
          </a:xfrm>
          <a:prstGeom prst="rect">
            <a:avLst/>
          </a:prstGeom>
        </p:spPr>
      </p:pic>
      <p:pic>
        <p:nvPicPr>
          <p:cNvPr id="5" name="Picture 4" descr="Plain glass sheet sample_cutlaserc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38" y="657489"/>
            <a:ext cx="2948933" cy="1997664"/>
          </a:xfrm>
          <a:prstGeom prst="rect">
            <a:avLst/>
          </a:prstGeom>
        </p:spPr>
      </p:pic>
      <p:pic>
        <p:nvPicPr>
          <p:cNvPr id="6" name="Picture 5" descr="glassdivin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812" y="3777596"/>
            <a:ext cx="1888054" cy="27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r="16466"/>
          <a:stretch/>
        </p:blipFill>
        <p:spPr>
          <a:xfrm>
            <a:off x="5754954" y="3996823"/>
            <a:ext cx="2928472" cy="2577295"/>
          </a:xfrm>
          <a:prstGeom prst="rect">
            <a:avLst/>
          </a:prstGeom>
        </p:spPr>
      </p:pic>
      <p:pic>
        <p:nvPicPr>
          <p:cNvPr id="3" name="Picture 2" descr="weird chick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92" y="602486"/>
            <a:ext cx="3071907" cy="2781727"/>
          </a:xfrm>
          <a:prstGeom prst="rect">
            <a:avLst/>
          </a:prstGeom>
        </p:spPr>
      </p:pic>
      <p:pic>
        <p:nvPicPr>
          <p:cNvPr id="9" name="Picture 8" descr="honey garlic chicken drumstick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5" y="3996823"/>
            <a:ext cx="3661415" cy="24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et ju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762000"/>
            <a:ext cx="7152286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owy_abert_2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569" r="75046">
                        <a14:backgroundMark x1="33681" y1="86111" x2="33681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84" r="19269"/>
          <a:stretch/>
        </p:blipFill>
        <p:spPr>
          <a:xfrm>
            <a:off x="3710770" y="321177"/>
            <a:ext cx="2297089" cy="3030584"/>
          </a:xfrm>
          <a:prstGeom prst="rect">
            <a:avLst/>
          </a:prstGeom>
        </p:spPr>
      </p:pic>
      <p:pic>
        <p:nvPicPr>
          <p:cNvPr id="8" name="Picture 7" descr="18358-Black-and-white-rabbit-white-background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1" y="3492025"/>
            <a:ext cx="3107242" cy="3179236"/>
          </a:xfrm>
          <a:prstGeom prst="rect">
            <a:avLst/>
          </a:prstGeom>
        </p:spPr>
      </p:pic>
      <p:pic>
        <p:nvPicPr>
          <p:cNvPr id="9" name="Picture 8" descr="red-squirrel1_1505219c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22" b="100000" l="31739" r="89783">
                        <a14:backgroundMark x1="78478" y1="88194" x2="78478" y2="88194"/>
                        <a14:backgroundMark x1="77391" y1="93403" x2="77391" y2="93403"/>
                        <a14:backgroundMark x1="83913" y1="80208" x2="83913" y2="8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2" r="2902"/>
          <a:stretch/>
        </p:blipFill>
        <p:spPr>
          <a:xfrm>
            <a:off x="5855459" y="3946744"/>
            <a:ext cx="2935976" cy="25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2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sauropod-dinosaur-Cam-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55" y="3826955"/>
            <a:ext cx="4261336" cy="2556802"/>
          </a:xfrm>
          <a:prstGeom prst="rect">
            <a:avLst/>
          </a:prstGeom>
        </p:spPr>
      </p:pic>
      <p:pic>
        <p:nvPicPr>
          <p:cNvPr id="7" name="Picture 6" descr="tricera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59" y="861013"/>
            <a:ext cx="4573730" cy="2091681"/>
          </a:xfrm>
          <a:prstGeom prst="rect">
            <a:avLst/>
          </a:prstGeom>
        </p:spPr>
      </p:pic>
      <p:pic>
        <p:nvPicPr>
          <p:cNvPr id="6" name="Picture 5" descr="greyrhinoceros-4785986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3711485"/>
            <a:ext cx="3858875" cy="26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2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ors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1"/>
          <a:stretch/>
        </p:blipFill>
        <p:spPr>
          <a:xfrm>
            <a:off x="2884801" y="598615"/>
            <a:ext cx="3282271" cy="2433510"/>
          </a:xfrm>
          <a:prstGeom prst="rect">
            <a:avLst/>
          </a:prstGeom>
        </p:spPr>
      </p:pic>
      <p:pic>
        <p:nvPicPr>
          <p:cNvPr id="4" name="Picture 3" descr="Zebra_eatin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/>
          <a:stretch/>
        </p:blipFill>
        <p:spPr>
          <a:xfrm>
            <a:off x="790384" y="3873500"/>
            <a:ext cx="3631994" cy="2426458"/>
          </a:xfrm>
          <a:prstGeom prst="rect">
            <a:avLst/>
          </a:prstGeom>
        </p:spPr>
      </p:pic>
      <p:pic>
        <p:nvPicPr>
          <p:cNvPr id="7" name="Picture 6" descr="RosendahlRockingHo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77" y="3588769"/>
            <a:ext cx="3155270" cy="31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mad-gla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7" y="651654"/>
            <a:ext cx="3123334" cy="2051283"/>
          </a:xfrm>
          <a:prstGeom prst="rect">
            <a:avLst/>
          </a:prstGeom>
        </p:spPr>
      </p:pic>
      <p:pic>
        <p:nvPicPr>
          <p:cNvPr id="3" name="Picture 2" descr="plastic_sheet__73329_zo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696" y="3761133"/>
            <a:ext cx="3218256" cy="2413692"/>
          </a:xfrm>
          <a:prstGeom prst="rect">
            <a:avLst/>
          </a:prstGeom>
        </p:spPr>
      </p:pic>
      <p:pic>
        <p:nvPicPr>
          <p:cNvPr id="6" name="Picture 5" descr="libbey-mixing-glas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4" y="3255018"/>
            <a:ext cx="1858202" cy="33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ied-chicken-two-hot-crispy-legs-white-background-34620324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2" b="80669" l="3692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69"/>
          <a:stretch/>
        </p:blipFill>
        <p:spPr>
          <a:xfrm>
            <a:off x="5478446" y="4206259"/>
            <a:ext cx="3396343" cy="2243474"/>
          </a:xfrm>
          <a:prstGeom prst="rect">
            <a:avLst/>
          </a:prstGeom>
        </p:spPr>
      </p:pic>
      <p:pic>
        <p:nvPicPr>
          <p:cNvPr id="6" name="Picture 5" descr="pheasant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917" y1="21667" x2="32917" y2="21667"/>
                        <a14:foregroundMark x1="40833" y1="20833" x2="40833" y2="20833"/>
                        <a14:backgroundMark x1="76667" y1="64167" x2="76667" y2="64167"/>
                        <a14:backgroundMark x1="17083" y1="79167" x2="17083" y2="79167"/>
                        <a14:backgroundMark x1="40000" y1="84583" x2="40000" y2="84583"/>
                        <a14:backgroundMark x1="29167" y1="83333" x2="29167" y2="83333"/>
                        <a14:backgroundMark x1="47083" y1="85417" x2="47083" y2="85417"/>
                        <a14:backgroundMark x1="72083" y1="73333" x2="72083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5" y="495780"/>
            <a:ext cx="3106210" cy="3106210"/>
          </a:xfrm>
          <a:prstGeom prst="rect">
            <a:avLst/>
          </a:prstGeom>
        </p:spPr>
      </p:pic>
      <p:pic>
        <p:nvPicPr>
          <p:cNvPr id="7" name="Picture 6" descr="duck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1" b="100000" l="1266" r="98192">
                        <a14:foregroundMark x1="59675" y1="39236" x2="59675" y2="39236"/>
                        <a14:foregroundMark x1="78119" y1="3819" x2="78119" y2="3819"/>
                        <a14:backgroundMark x1="26763" y1="93576" x2="26763" y2="93576"/>
                        <a14:backgroundMark x1="41591" y1="96007" x2="41591" y2="96007"/>
                        <a14:backgroundMark x1="46112" y1="87153" x2="46112" y2="8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1" y="3762582"/>
            <a:ext cx="2471090" cy="25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ebra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097" y="3922560"/>
            <a:ext cx="3209676" cy="2506185"/>
          </a:xfrm>
          <a:prstGeom prst="rect">
            <a:avLst/>
          </a:prstGeom>
        </p:spPr>
      </p:pic>
      <p:pic>
        <p:nvPicPr>
          <p:cNvPr id="2" name="Picture 1" descr="zorse f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96" y="571970"/>
            <a:ext cx="3341580" cy="2506185"/>
          </a:xfrm>
          <a:prstGeom prst="rect">
            <a:avLst/>
          </a:prstGeom>
        </p:spPr>
      </p:pic>
      <p:pic>
        <p:nvPicPr>
          <p:cNvPr id="4" name="Picture 3" descr="pintoy_shetland_rocking_hors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0" y="3260953"/>
            <a:ext cx="3432092" cy="34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rylic_color_transparent-x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5" y="492320"/>
            <a:ext cx="2871530" cy="2404906"/>
          </a:xfrm>
          <a:prstGeom prst="rect">
            <a:avLst/>
          </a:prstGeom>
        </p:spPr>
      </p:pic>
      <p:pic>
        <p:nvPicPr>
          <p:cNvPr id="8" name="Picture 7" descr="pvc_foam_board_2_j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6" y="4117716"/>
            <a:ext cx="2899025" cy="2202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3627" y="2665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odrat-beer-glass__0175564_PE328854_S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48" y="3918425"/>
            <a:ext cx="2591925" cy="25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6621</TotalTime>
  <Words>47</Words>
  <Application>Microsoft Macintosh PowerPoint</Application>
  <PresentationFormat>On-screen Show (4:3)</PresentationFormat>
  <Paragraphs>22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Polysemy Project Set 1B-Polysemous Backwards- TRIAL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Polysemy Project</dc:title>
  <dc:creator>Stephen C</dc:creator>
  <cp:lastModifiedBy>Stephen C</cp:lastModifiedBy>
  <cp:revision>74</cp:revision>
  <dcterms:created xsi:type="dcterms:W3CDTF">2014-03-05T17:12:35Z</dcterms:created>
  <dcterms:modified xsi:type="dcterms:W3CDTF">2014-04-18T07:51:38Z</dcterms:modified>
</cp:coreProperties>
</file>